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4"/>
    <p:restoredTop sz="96366" autoAdjust="0"/>
  </p:normalViewPr>
  <p:slideViewPr>
    <p:cSldViewPr snapToGrid="0">
      <p:cViewPr>
        <p:scale>
          <a:sx n="150" d="100"/>
          <a:sy n="150" d="100"/>
        </p:scale>
        <p:origin x="144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85147B2-1E32-7FC5-785E-4988D69FA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933" t="28094" r="13336"/>
          <a:stretch/>
        </p:blipFill>
        <p:spPr>
          <a:xfrm>
            <a:off x="-1" y="0"/>
            <a:ext cx="6858001" cy="407803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B99FD839-9D29-9721-363C-7DC73ED31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70" y="439922"/>
            <a:ext cx="717739" cy="3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EF9F4F-ABEB-8934-D398-CE470827B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181" t="20296" r="9224" b="21092"/>
          <a:stretch/>
        </p:blipFill>
        <p:spPr>
          <a:xfrm>
            <a:off x="4808493" y="439922"/>
            <a:ext cx="870200" cy="3232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2D0EF5-B7FA-B32F-95DD-A7BC2953E1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76505" y="439922"/>
            <a:ext cx="960811" cy="32326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F22A70D-9952-855C-B570-4F26C75CD766}"/>
              </a:ext>
            </a:extLst>
          </p:cNvPr>
          <p:cNvSpPr/>
          <p:nvPr userDrawn="1"/>
        </p:nvSpPr>
        <p:spPr>
          <a:xfrm>
            <a:off x="0" y="8695815"/>
            <a:ext cx="6858000" cy="439036"/>
          </a:xfrm>
          <a:prstGeom prst="rect">
            <a:avLst/>
          </a:prstGeom>
          <a:solidFill>
            <a:srgbClr val="344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36526FAC-8561-31C6-E025-19F3181EE12C}"/>
              </a:ext>
            </a:extLst>
          </p:cNvPr>
          <p:cNvSpPr txBox="1"/>
          <p:nvPr userDrawn="1"/>
        </p:nvSpPr>
        <p:spPr>
          <a:xfrm>
            <a:off x="5138056" y="8739386"/>
            <a:ext cx="160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CONTACT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https://coderchihuahua.org/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3232A63-2C7A-48AE-518A-D71AA55EEC8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04" y="8746741"/>
            <a:ext cx="919623" cy="312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2A75AF9-69E8-8D9D-992B-80B4CF232C2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99315" y="8737324"/>
            <a:ext cx="1214271" cy="33116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E6281DE-E6B3-0203-22FB-E24357278F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72185" y="8696325"/>
            <a:ext cx="587692" cy="4197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D752F30-271C-24EA-5986-F9203D3FCB9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89681" y="-59690"/>
            <a:ext cx="2590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8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672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216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219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654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420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632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37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770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90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029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267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3">
            <a:extLst>
              <a:ext uri="{FF2B5EF4-FFF2-40B4-BE49-F238E27FC236}">
                <a16:creationId xmlns:a16="http://schemas.microsoft.com/office/drawing/2014/main" id="{5076F834-B6DA-1C8D-ABCC-F99BB2821B13}"/>
              </a:ext>
            </a:extLst>
          </p:cNvPr>
          <p:cNvSpPr txBox="1"/>
          <p:nvPr/>
        </p:nvSpPr>
        <p:spPr>
          <a:xfrm>
            <a:off x="130463" y="6190079"/>
            <a:ext cx="3194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s-MX" sz="800" dirty="0" err="1">
                <a:latin typeface="Arial" panose="020B0604020202020204" pitchFamily="34" charset="0"/>
                <a:cs typeface="Arial" panose="020B0604020202020204" pitchFamily="34" charset="0"/>
              </a:rPr>
              <a:t>Construccion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 y C. </a:t>
            </a:r>
            <a:r>
              <a:rPr lang="es-MX" sz="800" dirty="0" err="1">
                <a:latin typeface="Arial" panose="020B0604020202020204" pitchFamily="34" charset="0"/>
                <a:cs typeface="Arial" panose="020B0604020202020204" pitchFamily="34" charset="0"/>
              </a:rPr>
              <a:t>Metalmecanica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, Parque Industrial Sur</a:t>
            </a:r>
          </a:p>
          <a:p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Chihuahua, Chihuahua, C.P 31385</a:t>
            </a:r>
          </a:p>
        </p:txBody>
      </p:sp>
      <p:sp>
        <p:nvSpPr>
          <p:cNvPr id="20" name="TextBox 42">
            <a:extLst>
              <a:ext uri="{FF2B5EF4-FFF2-40B4-BE49-F238E27FC236}">
                <a16:creationId xmlns:a16="http://schemas.microsoft.com/office/drawing/2014/main" id="{38643533-1AEE-7351-C164-612E50C4309D}"/>
              </a:ext>
            </a:extLst>
          </p:cNvPr>
          <p:cNvSpPr txBox="1"/>
          <p:nvPr/>
        </p:nvSpPr>
        <p:spPr>
          <a:xfrm>
            <a:off x="144062" y="2152273"/>
            <a:ext cx="3181096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 Black" panose="020B0604020202020204" pitchFamily="34" charset="0"/>
                <a:cs typeface="Arial Black" panose="020B0604020202020204" pitchFamily="34" charset="0"/>
              </a:rPr>
              <a:t>HIGHLIGHTS</a:t>
            </a:r>
            <a:endParaRPr lang="es-MX" sz="9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51BE259A-AD06-1D57-0945-53F41F51D371}"/>
              </a:ext>
            </a:extLst>
          </p:cNvPr>
          <p:cNvSpPr txBox="1"/>
          <p:nvPr/>
        </p:nvSpPr>
        <p:spPr>
          <a:xfrm>
            <a:off x="130464" y="2478326"/>
            <a:ext cx="3194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Located in one of the industrial parks with great development potential in the city.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Close to the city airport.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With access to the main highways in the area.</a:t>
            </a:r>
          </a:p>
        </p:txBody>
      </p:sp>
      <p:sp>
        <p:nvSpPr>
          <p:cNvPr id="22" name="TextBox 48">
            <a:extLst>
              <a:ext uri="{FF2B5EF4-FFF2-40B4-BE49-F238E27FC236}">
                <a16:creationId xmlns:a16="http://schemas.microsoft.com/office/drawing/2014/main" id="{8999022A-34A7-60B1-FABB-BADD95EFE556}"/>
              </a:ext>
            </a:extLst>
          </p:cNvPr>
          <p:cNvSpPr txBox="1"/>
          <p:nvPr/>
        </p:nvSpPr>
        <p:spPr>
          <a:xfrm>
            <a:off x="130464" y="6579433"/>
            <a:ext cx="6586650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 Black" panose="020B0604020202020204" pitchFamily="34" charset="0"/>
                <a:cs typeface="Arial Black" panose="020B0604020202020204" pitchFamily="34" charset="0"/>
              </a:rPr>
              <a:t>AERIAL VIEW</a:t>
            </a:r>
            <a:endParaRPr lang="es-MX" sz="9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443512B1-3511-B3C8-27FA-E77E890FEDD1}"/>
              </a:ext>
            </a:extLst>
          </p:cNvPr>
          <p:cNvSpPr/>
          <p:nvPr/>
        </p:nvSpPr>
        <p:spPr>
          <a:xfrm>
            <a:off x="3429000" y="1143875"/>
            <a:ext cx="3429000" cy="338554"/>
          </a:xfrm>
          <a:prstGeom prst="roundRect">
            <a:avLst/>
          </a:prstGeom>
          <a:solidFill>
            <a:srgbClr val="344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312E6AF-DB6A-78B6-CDE5-97BBACDCFF92}"/>
              </a:ext>
            </a:extLst>
          </p:cNvPr>
          <p:cNvSpPr txBox="1"/>
          <p:nvPr/>
        </p:nvSpPr>
        <p:spPr>
          <a:xfrm>
            <a:off x="3429000" y="1111477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PISUR_A4_01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7C689B7-C884-16CF-7F7F-BE4AC49F3166}"/>
              </a:ext>
            </a:extLst>
          </p:cNvPr>
          <p:cNvSpPr txBox="1"/>
          <p:nvPr/>
        </p:nvSpPr>
        <p:spPr>
          <a:xfrm>
            <a:off x="3428999" y="1461971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: 80,729 SF (7,500 m</a:t>
            </a:r>
            <a:r>
              <a:rPr lang="es-ES_tradnl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Parque Industrial Sur   |   Chihuahua City   |  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s-ES_trad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bicación - Iconos gratis de señales">
            <a:extLst>
              <a:ext uri="{FF2B5EF4-FFF2-40B4-BE49-F238E27FC236}">
                <a16:creationId xmlns:a16="http://schemas.microsoft.com/office/drawing/2014/main" id="{B13E9B44-F7C2-0FAE-9528-DE20EFEE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3785" y="1613131"/>
            <a:ext cx="185822" cy="1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0668A0B-5A65-4341-870B-5AF05CD45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3" b="26794"/>
          <a:stretch/>
        </p:blipFill>
        <p:spPr>
          <a:xfrm>
            <a:off x="3423783" y="2152274"/>
            <a:ext cx="3313565" cy="1365218"/>
          </a:xfrm>
          <a:prstGeom prst="rect">
            <a:avLst/>
          </a:prstGeom>
        </p:spPr>
      </p:pic>
      <p:graphicFrame>
        <p:nvGraphicFramePr>
          <p:cNvPr id="37" name="Table 32">
            <a:extLst>
              <a:ext uri="{FF2B5EF4-FFF2-40B4-BE49-F238E27FC236}">
                <a16:creationId xmlns:a16="http://schemas.microsoft.com/office/drawing/2014/main" id="{64E5B518-1FFD-42BE-9469-72839AC20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191858"/>
              </p:ext>
            </p:extLst>
          </p:nvPr>
        </p:nvGraphicFramePr>
        <p:xfrm>
          <a:off x="3423783" y="4234222"/>
          <a:ext cx="3313566" cy="1021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783">
                  <a:extLst>
                    <a:ext uri="{9D8B030D-6E8A-4147-A177-3AD203B41FA5}">
                      <a16:colId xmlns:a16="http://schemas.microsoft.com/office/drawing/2014/main" val="1839613442"/>
                    </a:ext>
                  </a:extLst>
                </a:gridCol>
                <a:gridCol w="1656783">
                  <a:extLst>
                    <a:ext uri="{9D8B030D-6E8A-4147-A177-3AD203B41FA5}">
                      <a16:colId xmlns:a16="http://schemas.microsoft.com/office/drawing/2014/main" val="2881355965"/>
                    </a:ext>
                  </a:extLst>
                </a:gridCol>
              </a:tblGrid>
              <a:tr h="213029">
                <a:tc gridSpan="2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Building Specifications</a:t>
                      </a:r>
                      <a:endParaRPr lang="es-MX" sz="9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064421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Building area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80,729 sf (7,500 m</a:t>
                      </a:r>
                      <a:r>
                        <a:rPr lang="en-US" sz="700" baseline="30000" dirty="0"/>
                        <a:t>2</a:t>
                      </a:r>
                      <a:r>
                        <a:rPr lang="en-US" sz="700" dirty="0"/>
                        <a:t>)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583603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Office area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4,306 sf (400 m</a:t>
                      </a:r>
                      <a:r>
                        <a:rPr lang="en-US" sz="700" baseline="30000" dirty="0"/>
                        <a:t>2</a:t>
                      </a:r>
                      <a:r>
                        <a:rPr lang="en-US" sz="700" dirty="0"/>
                        <a:t>)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09662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Land area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505,903 sf (47,000 m</a:t>
                      </a:r>
                      <a:r>
                        <a:rPr lang="en-US" sz="700" baseline="30000" dirty="0"/>
                        <a:t>2</a:t>
                      </a:r>
                      <a:r>
                        <a:rPr lang="en-US" sz="700" dirty="0"/>
                        <a:t>)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139656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Height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39.37’ (12 m)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93302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C8068070-83F9-4C7C-B2DC-2504100C8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7" y="3517492"/>
            <a:ext cx="3184269" cy="2665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82D5937-51C7-48E5-8185-4CE64FFB1F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51" b="12718"/>
          <a:stretch/>
        </p:blipFill>
        <p:spPr>
          <a:xfrm>
            <a:off x="140886" y="6872644"/>
            <a:ext cx="3185511" cy="16201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8B67A5C-E17F-4E4D-AC3D-D9D0ADAC42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r="34653" b="28864"/>
          <a:stretch/>
        </p:blipFill>
        <p:spPr>
          <a:xfrm>
            <a:off x="3423782" y="6876454"/>
            <a:ext cx="3293331" cy="16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64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106</Words>
  <Application>Microsoft Office PowerPoint</Application>
  <PresentationFormat>Letter Paper (8.5x11 in)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Hugo Alejandro Villarreal Alderete</cp:lastModifiedBy>
  <cp:revision>9</cp:revision>
  <dcterms:created xsi:type="dcterms:W3CDTF">2022-08-17T17:14:19Z</dcterms:created>
  <dcterms:modified xsi:type="dcterms:W3CDTF">2022-08-17T22:09:00Z</dcterms:modified>
</cp:coreProperties>
</file>